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-643" y="-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08FF1-7D9E-4410-BD84-8DF9236CDF6A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BAD5D-33A9-4738-ACCE-C9EB96C2EB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2576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08FF1-7D9E-4410-BD84-8DF9236CDF6A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BAD5D-33A9-4738-ACCE-C9EB96C2EB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4991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08FF1-7D9E-4410-BD84-8DF9236CDF6A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BAD5D-33A9-4738-ACCE-C9EB96C2EB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512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08FF1-7D9E-4410-BD84-8DF9236CDF6A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BAD5D-33A9-4738-ACCE-C9EB96C2EB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6365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08FF1-7D9E-4410-BD84-8DF9236CDF6A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BAD5D-33A9-4738-ACCE-C9EB96C2EB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014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08FF1-7D9E-4410-BD84-8DF9236CDF6A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BAD5D-33A9-4738-ACCE-C9EB96C2EB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9070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08FF1-7D9E-4410-BD84-8DF9236CDF6A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BAD5D-33A9-4738-ACCE-C9EB96C2EB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766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08FF1-7D9E-4410-BD84-8DF9236CDF6A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BAD5D-33A9-4738-ACCE-C9EB96C2EB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0108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08FF1-7D9E-4410-BD84-8DF9236CDF6A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BAD5D-33A9-4738-ACCE-C9EB96C2EB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5689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08FF1-7D9E-4410-BD84-8DF9236CDF6A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BAD5D-33A9-4738-ACCE-C9EB96C2EB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3837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08FF1-7D9E-4410-BD84-8DF9236CDF6A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BAD5D-33A9-4738-ACCE-C9EB96C2EB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7076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C08FF1-7D9E-4410-BD84-8DF9236CDF6A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BAD5D-33A9-4738-ACCE-C9EB96C2EB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6556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7986" y="149446"/>
            <a:ext cx="8801099" cy="637444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16878" y="149446"/>
            <a:ext cx="2807676" cy="5954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01.03.2023 скармливание свиньям пищевых отходов ЗАПРЕЩЕНО!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0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Согласно Приказу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Минсельхоза </a:t>
            </a:r>
            <a:r>
              <a:rPr 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России </a:t>
            </a:r>
            <a:r>
              <a:rPr lang="ru-RU" sz="160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06.09.2022 № </a:t>
            </a:r>
            <a:r>
              <a:rPr lang="ru-RU" sz="16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583 </a:t>
            </a:r>
            <a:r>
              <a:rPr lang="ru-RU" sz="160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 внесении </a:t>
            </a:r>
            <a:r>
              <a:rPr lang="ru-RU" sz="160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изменений </a:t>
            </a:r>
            <a:br>
              <a:rPr lang="ru-RU" sz="160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приказы Минсельхоза России от 21.11.2020 № </a:t>
            </a:r>
            <a:r>
              <a:rPr lang="ru-RU" sz="160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621 </a:t>
            </a:r>
            <a:br>
              <a:rPr lang="ru-RU" sz="160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 28.01.2021 №37) возможность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скармливания свиньям пищевых отходов, подвергнутых термической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обработке (</a:t>
            </a:r>
            <a:r>
              <a:rPr lang="ru-RU" sz="160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проварке </a:t>
            </a:r>
            <a:br>
              <a:rPr lang="ru-RU" sz="160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течении не менее 30 минут после закипания),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будет исключена. 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89940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12</Words>
  <Application>Microsoft Office PowerPoint</Application>
  <PresentationFormat>Произвольный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Сабитова Эльвира Фирдависовна</dc:creator>
  <cp:lastModifiedBy>Князева Эльвира Владимировна</cp:lastModifiedBy>
  <cp:revision>4</cp:revision>
  <dcterms:created xsi:type="dcterms:W3CDTF">2022-10-27T06:01:03Z</dcterms:created>
  <dcterms:modified xsi:type="dcterms:W3CDTF">2022-11-10T04:35:49Z</dcterms:modified>
</cp:coreProperties>
</file>